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5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5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0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59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7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6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6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3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CCA64-4315-4D43-8BEE-1FE7566901E3}" type="datetimeFigureOut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D18EE-CFE7-2349-8C2E-5E08C13CA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52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Houston Housing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19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</a:t>
            </a:r>
          </a:p>
          <a:p>
            <a:r>
              <a:rPr lang="en-US" dirty="0" smtClean="0"/>
              <a:t>Data sources/methodology</a:t>
            </a:r>
          </a:p>
          <a:p>
            <a:pPr lvl="1"/>
            <a:r>
              <a:rPr lang="en-US" dirty="0" smtClean="0"/>
              <a:t>Limitations of dataset</a:t>
            </a:r>
          </a:p>
          <a:p>
            <a:pPr lvl="1"/>
            <a:r>
              <a:rPr lang="en-US" dirty="0" smtClean="0"/>
              <a:t>Assumptions</a:t>
            </a:r>
          </a:p>
          <a:p>
            <a:r>
              <a:rPr lang="en-US" dirty="0" smtClean="0"/>
              <a:t>Insights/trends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0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Crime trends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3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Flood trends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8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8675"/>
          </a:xfrm>
        </p:spPr>
        <p:txBody>
          <a:bodyPr/>
          <a:lstStyle/>
          <a:p>
            <a:r>
              <a:rPr lang="en-US" dirty="0" smtClean="0"/>
              <a:t>Restaurant Density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2" r="15289"/>
          <a:stretch/>
        </p:blipFill>
        <p:spPr>
          <a:xfrm>
            <a:off x="0" y="828675"/>
            <a:ext cx="6843713" cy="54106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12" y="1081429"/>
            <a:ext cx="5181703" cy="32226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98657" y="4304054"/>
            <a:ext cx="30718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Correlation Coefficient: </a:t>
            </a:r>
            <a:r>
              <a:rPr lang="en-US" dirty="0" smtClean="0"/>
              <a:t>0.47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>
                <a:sym typeface="Wingdings"/>
              </a:rPr>
              <a:t>weak positive linear relationship between property value and restaurant density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6307390"/>
            <a:ext cx="684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Highest restaurant density in central Houston and in some periphery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499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78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44</Words>
  <Application>Microsoft Macintosh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Wingdings</vt:lpstr>
      <vt:lpstr>Arial</vt:lpstr>
      <vt:lpstr>Office Theme</vt:lpstr>
      <vt:lpstr>Houston Housing</vt:lpstr>
      <vt:lpstr>Property Value</vt:lpstr>
      <vt:lpstr>Crime trends</vt:lpstr>
      <vt:lpstr>Flood trends</vt:lpstr>
      <vt:lpstr>Restaurant Density</vt:lpstr>
      <vt:lpstr>Final Insights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Houston Housing</dc:title>
  <dc:creator>Microsoft Office User</dc:creator>
  <cp:lastModifiedBy>Microsoft Office User</cp:lastModifiedBy>
  <cp:revision>11</cp:revision>
  <dcterms:created xsi:type="dcterms:W3CDTF">2019-03-28T23:55:56Z</dcterms:created>
  <dcterms:modified xsi:type="dcterms:W3CDTF">2019-03-30T01:45:38Z</dcterms:modified>
</cp:coreProperties>
</file>

<file path=docProps/thumbnail.jpeg>
</file>